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9" r:id="rId10"/>
    <p:sldId id="25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55" d="100"/>
          <a:sy n="55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36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43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42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00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20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5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2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87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09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0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42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1C59-3B98-42E6-9B5D-B09762BB73CF}" type="datetimeFigureOut">
              <a:rPr lang="fr-FR" smtClean="0"/>
              <a:t>18/05/2022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1590C-ED42-4F3A-8001-FD97445EC5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50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t="54562"/>
          <a:stretch/>
        </p:blipFill>
        <p:spPr>
          <a:xfrm rot="10800000" flipH="1">
            <a:off x="0" y="3370214"/>
            <a:ext cx="12189881" cy="34877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54562"/>
          <a:stretch/>
        </p:blipFill>
        <p:spPr>
          <a:xfrm>
            <a:off x="1" y="-7384"/>
            <a:ext cx="12192001" cy="34877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5135" b="1818"/>
          <a:stretch/>
        </p:blipFill>
        <p:spPr>
          <a:xfrm rot="10800000">
            <a:off x="-2119" y="3467338"/>
            <a:ext cx="12192000" cy="33906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057" y="2254548"/>
            <a:ext cx="12193057" cy="14022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9" y="3656751"/>
            <a:ext cx="12192000" cy="14051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941" y="1751751"/>
            <a:ext cx="3810000" cy="381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782124" y="2871921"/>
            <a:ext cx="2625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smtClean="0">
                <a:solidFill>
                  <a:schemeClr val="bg1"/>
                </a:solidFill>
                <a:latin typeface="LetterOMatic!" panose="020B0603050302020204" pitchFamily="34" charset="0"/>
              </a:rPr>
              <a:t>EPI</a:t>
            </a:r>
            <a:endParaRPr lang="fr-FR" sz="9600" dirty="0">
              <a:solidFill>
                <a:schemeClr val="bg1"/>
              </a:solidFill>
              <a:latin typeface="LetterOMatic!" panose="020B06030503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-8305"/>
            <a:ext cx="312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cmeFont" pitchFamily="2" charset="0"/>
              </a:rPr>
              <a:t>Années : 2021/22</a:t>
            </a:r>
          </a:p>
          <a:p>
            <a:r>
              <a:rPr lang="fr-FR" sz="2400" dirty="0" smtClean="0">
                <a:latin typeface="AcmeFont" pitchFamily="2" charset="0"/>
              </a:rPr>
              <a:t>Classe : 3B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706" y="3656751"/>
            <a:ext cx="9750461" cy="381033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15827" y="4776921"/>
            <a:ext cx="7758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chemeClr val="bg2">
                    <a:lumMod val="10000"/>
                  </a:schemeClr>
                </a:solidFill>
                <a:latin typeface="PenultimateLight" pitchFamily="2" charset="0"/>
              </a:rPr>
              <a:t>Le climat</a:t>
            </a:r>
            <a:endParaRPr lang="fr-FR" sz="9600" b="1" dirty="0">
              <a:solidFill>
                <a:schemeClr val="bg2">
                  <a:lumMod val="10000"/>
                </a:schemeClr>
              </a:solidFill>
              <a:latin typeface="PenultimateLight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94937" y="-92107"/>
            <a:ext cx="6220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fr-FR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èg</a:t>
            </a:r>
            <a:r>
              <a:rPr lang="fr-FR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fr-FR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fr-FR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3030583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Participants</a:t>
            </a:r>
          </a:p>
          <a:p>
            <a:endParaRPr lang="fr-FR" sz="2800" dirty="0"/>
          </a:p>
          <a:p>
            <a:r>
              <a:rPr lang="fr-FR" sz="1550" dirty="0" smtClean="0"/>
              <a:t>BACQUET		   Lenny</a:t>
            </a:r>
            <a:endParaRPr lang="fr-FR" sz="1550" dirty="0"/>
          </a:p>
          <a:p>
            <a:r>
              <a:rPr lang="fr-FR" sz="1550" dirty="0" smtClean="0"/>
              <a:t>BANOS		   Emma</a:t>
            </a:r>
            <a:endParaRPr lang="fr-FR" sz="1550" dirty="0"/>
          </a:p>
          <a:p>
            <a:r>
              <a:rPr lang="fr-FR" sz="1550" dirty="0" smtClean="0"/>
              <a:t>BARRE		   Charlotte</a:t>
            </a:r>
            <a:endParaRPr lang="fr-FR" sz="1550" dirty="0"/>
          </a:p>
          <a:p>
            <a:r>
              <a:rPr lang="fr-FR" sz="1550" dirty="0" smtClean="0"/>
              <a:t>BORDIER		   Manon</a:t>
            </a:r>
            <a:endParaRPr lang="fr-FR" sz="1550" dirty="0"/>
          </a:p>
          <a:p>
            <a:r>
              <a:rPr lang="fr-FR" sz="1550" dirty="0" smtClean="0"/>
              <a:t>BOURNAZEL-FERCHICHI  Eva</a:t>
            </a:r>
            <a:endParaRPr lang="fr-FR" sz="1550" dirty="0"/>
          </a:p>
          <a:p>
            <a:r>
              <a:rPr lang="fr-FR" sz="1550" dirty="0" smtClean="0"/>
              <a:t>BOURZIG		   Léo</a:t>
            </a:r>
            <a:endParaRPr lang="fr-FR" sz="1550" dirty="0"/>
          </a:p>
          <a:p>
            <a:r>
              <a:rPr lang="fr-FR" sz="1550" dirty="0" smtClean="0"/>
              <a:t>CHAUVET		   Lilou</a:t>
            </a:r>
            <a:endParaRPr lang="fr-FR" sz="1550" dirty="0"/>
          </a:p>
          <a:p>
            <a:r>
              <a:rPr lang="fr-FR" sz="1550" dirty="0" smtClean="0"/>
              <a:t>CHENE		   Elisa</a:t>
            </a:r>
            <a:endParaRPr lang="fr-FR" sz="1550" dirty="0"/>
          </a:p>
          <a:p>
            <a:r>
              <a:rPr lang="fr-FR" sz="1550" dirty="0" smtClean="0"/>
              <a:t>CORGERON	   Morgane</a:t>
            </a:r>
            <a:endParaRPr lang="fr-FR" sz="1550" dirty="0"/>
          </a:p>
          <a:p>
            <a:r>
              <a:rPr lang="fr-FR" sz="1550" dirty="0" smtClean="0"/>
              <a:t>DARBO		   Maëva</a:t>
            </a:r>
            <a:endParaRPr lang="fr-FR" sz="1550" dirty="0"/>
          </a:p>
          <a:p>
            <a:r>
              <a:rPr lang="fr-FR" sz="1550" dirty="0" smtClean="0"/>
              <a:t>DELATRE		   Isaac</a:t>
            </a:r>
            <a:endParaRPr lang="fr-FR" sz="1550" dirty="0"/>
          </a:p>
          <a:p>
            <a:r>
              <a:rPr lang="fr-FR" sz="1550" dirty="0" smtClean="0"/>
              <a:t>EVRARD		   Ileana</a:t>
            </a:r>
            <a:endParaRPr lang="fr-FR" sz="1550" dirty="0"/>
          </a:p>
          <a:p>
            <a:r>
              <a:rPr lang="fr-FR" sz="1550" dirty="0" smtClean="0"/>
              <a:t>FUCHE-LALANDE	   Guillaume</a:t>
            </a:r>
            <a:endParaRPr lang="fr-FR" sz="1550" dirty="0"/>
          </a:p>
          <a:p>
            <a:r>
              <a:rPr lang="fr-FR" sz="1550" dirty="0"/>
              <a:t>HUMBERT		</a:t>
            </a:r>
            <a:r>
              <a:rPr lang="fr-FR" sz="1550" dirty="0" smtClean="0"/>
              <a:t>   Maelle</a:t>
            </a:r>
            <a:endParaRPr lang="fr-FR" sz="1550" dirty="0"/>
          </a:p>
          <a:p>
            <a:r>
              <a:rPr lang="fr-FR" sz="1550" dirty="0"/>
              <a:t>LAFONT		</a:t>
            </a:r>
            <a:r>
              <a:rPr lang="fr-FR" sz="1550" dirty="0" smtClean="0"/>
              <a:t>   Axel</a:t>
            </a:r>
            <a:endParaRPr lang="fr-FR" sz="1550" dirty="0"/>
          </a:p>
          <a:p>
            <a:r>
              <a:rPr lang="fr-FR" sz="1550" dirty="0"/>
              <a:t>LAHNECH		</a:t>
            </a:r>
            <a:r>
              <a:rPr lang="fr-FR" sz="1550" dirty="0" smtClean="0"/>
              <a:t>   Maël</a:t>
            </a:r>
            <a:endParaRPr lang="fr-FR" sz="1550" dirty="0"/>
          </a:p>
          <a:p>
            <a:r>
              <a:rPr lang="fr-FR" sz="1550" dirty="0"/>
              <a:t>LECROART 		</a:t>
            </a:r>
            <a:r>
              <a:rPr lang="fr-FR" sz="1550" dirty="0" smtClean="0"/>
              <a:t>   Clara</a:t>
            </a:r>
            <a:endParaRPr lang="fr-FR" sz="1550" dirty="0"/>
          </a:p>
          <a:p>
            <a:r>
              <a:rPr lang="fr-FR" sz="1550" dirty="0"/>
              <a:t>NICAISE 		</a:t>
            </a:r>
            <a:r>
              <a:rPr lang="fr-FR" sz="1550" dirty="0" smtClean="0"/>
              <a:t>   Lenny </a:t>
            </a:r>
            <a:endParaRPr lang="fr-FR" sz="1550" dirty="0"/>
          </a:p>
          <a:p>
            <a:r>
              <a:rPr lang="fr-FR" sz="1550" dirty="0" smtClean="0"/>
              <a:t>PIÉTREMENT</a:t>
            </a:r>
            <a:r>
              <a:rPr lang="fr-FR" sz="1550" dirty="0"/>
              <a:t>	</a:t>
            </a:r>
            <a:r>
              <a:rPr lang="fr-FR" sz="1550" dirty="0" smtClean="0"/>
              <a:t>   Mathéo</a:t>
            </a:r>
            <a:endParaRPr lang="fr-FR" sz="1550" dirty="0"/>
          </a:p>
          <a:p>
            <a:r>
              <a:rPr lang="fr-FR" sz="1550" dirty="0"/>
              <a:t>PINGUET		</a:t>
            </a:r>
            <a:r>
              <a:rPr lang="fr-FR" sz="1550" dirty="0" smtClean="0"/>
              <a:t>   Léa</a:t>
            </a:r>
            <a:endParaRPr lang="fr-FR" sz="1550" dirty="0"/>
          </a:p>
          <a:p>
            <a:r>
              <a:rPr lang="fr-FR" sz="1550" dirty="0"/>
              <a:t>PITOUS 		</a:t>
            </a:r>
            <a:r>
              <a:rPr lang="fr-FR" sz="1550" dirty="0" smtClean="0"/>
              <a:t>   Gabin</a:t>
            </a:r>
            <a:endParaRPr lang="fr-FR" sz="1550" dirty="0"/>
          </a:p>
          <a:p>
            <a:r>
              <a:rPr lang="fr-FR" sz="1550" dirty="0" smtClean="0"/>
              <a:t>POUETRE-SEZILLE</a:t>
            </a:r>
            <a:r>
              <a:rPr lang="fr-FR" sz="1550" dirty="0"/>
              <a:t>	</a:t>
            </a:r>
            <a:r>
              <a:rPr lang="fr-FR" sz="1550" dirty="0" smtClean="0"/>
              <a:t>   Quentin</a:t>
            </a:r>
            <a:endParaRPr lang="fr-FR" sz="1550" dirty="0"/>
          </a:p>
          <a:p>
            <a:r>
              <a:rPr lang="fr-FR" sz="1550" dirty="0"/>
              <a:t>PRAT 		</a:t>
            </a:r>
            <a:r>
              <a:rPr lang="fr-FR" sz="1550" dirty="0" smtClean="0"/>
              <a:t>   Samuel</a:t>
            </a:r>
            <a:endParaRPr lang="fr-FR" sz="1550" dirty="0"/>
          </a:p>
          <a:p>
            <a:r>
              <a:rPr lang="fr-FR" sz="1550" dirty="0"/>
              <a:t>ROUSSEL 		</a:t>
            </a:r>
            <a:r>
              <a:rPr lang="fr-FR" sz="1550" dirty="0" smtClean="0"/>
              <a:t>   Aurore</a:t>
            </a:r>
            <a:endParaRPr lang="fr-FR" sz="1550" dirty="0"/>
          </a:p>
          <a:p>
            <a:r>
              <a:rPr lang="fr-FR" sz="1550" dirty="0" smtClean="0"/>
              <a:t>SZAKVARY-DOSSOU</a:t>
            </a:r>
            <a:r>
              <a:rPr lang="fr-FR" sz="1550" dirty="0"/>
              <a:t>	</a:t>
            </a:r>
            <a:r>
              <a:rPr lang="fr-FR" sz="1550" dirty="0" smtClean="0"/>
              <a:t>   Lorys</a:t>
            </a:r>
            <a:endParaRPr lang="fr-FR" sz="1550" dirty="0"/>
          </a:p>
          <a:p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3148149" y="0"/>
            <a:ext cx="172429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Adultes</a:t>
            </a:r>
          </a:p>
          <a:p>
            <a:endParaRPr lang="fr-FR" sz="2800" dirty="0" smtClean="0"/>
          </a:p>
          <a:p>
            <a:r>
              <a:rPr lang="fr-FR" sz="1550" dirty="0" smtClean="0"/>
              <a:t>Mme 	Chanut</a:t>
            </a:r>
          </a:p>
          <a:p>
            <a:r>
              <a:rPr lang="fr-FR" sz="1550" dirty="0" smtClean="0"/>
              <a:t>Mme 	Richard</a:t>
            </a:r>
          </a:p>
          <a:p>
            <a:r>
              <a:rPr lang="fr-FR" sz="1550" dirty="0" smtClean="0"/>
              <a:t>Mme 	Sastre</a:t>
            </a:r>
          </a:p>
          <a:p>
            <a:r>
              <a:rPr lang="fr-FR" sz="1550" dirty="0" smtClean="0"/>
              <a:t>Mr	Habran</a:t>
            </a:r>
            <a:endParaRPr lang="fr-FR" sz="155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40219"/>
          <a:stretch/>
        </p:blipFill>
        <p:spPr>
          <a:xfrm rot="16200000">
            <a:off x="2815084" y="2841211"/>
            <a:ext cx="4741739" cy="3291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t="42779"/>
          <a:stretch/>
        </p:blipFill>
        <p:spPr>
          <a:xfrm rot="16200000">
            <a:off x="7930562" y="2911694"/>
            <a:ext cx="4741739" cy="31508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25146" b="40219"/>
          <a:stretch/>
        </p:blipFill>
        <p:spPr>
          <a:xfrm rot="16200000">
            <a:off x="5401534" y="3533540"/>
            <a:ext cx="4741739" cy="19071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67700">
            <a:off x="9510668" y="-278134"/>
            <a:ext cx="2709488" cy="24644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75676" y="0"/>
            <a:ext cx="2892667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Diaporama</a:t>
            </a:r>
          </a:p>
          <a:p>
            <a:endParaRPr lang="fr-FR" sz="2800" dirty="0" smtClean="0"/>
          </a:p>
          <a:p>
            <a:r>
              <a:rPr lang="fr-FR" sz="1550" dirty="0" smtClean="0"/>
              <a:t>DELATRE		Isaac</a:t>
            </a:r>
          </a:p>
          <a:p>
            <a:r>
              <a:rPr lang="fr-FR" sz="1550" dirty="0" smtClean="0"/>
              <a:t>FUCHE-LALANDE	Guillaume</a:t>
            </a:r>
          </a:p>
          <a:p>
            <a:r>
              <a:rPr lang="fr-FR" sz="1550" dirty="0" smtClean="0"/>
              <a:t>SZAKVARY-DOSSOU	Lorys</a:t>
            </a:r>
            <a:endParaRPr lang="fr-FR" sz="155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4" b="19791"/>
          <a:stretch/>
        </p:blipFill>
        <p:spPr>
          <a:xfrm>
            <a:off x="4337222" y="3027405"/>
            <a:ext cx="6808575" cy="28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1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1" r="464" b="769"/>
          <a:stretch/>
        </p:blipFill>
        <p:spPr>
          <a:xfrm>
            <a:off x="0" y="3487114"/>
            <a:ext cx="12192000" cy="33708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869" y="130629"/>
            <a:ext cx="10515600" cy="61953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5869" y="987447"/>
            <a:ext cx="7208520" cy="2056199"/>
          </a:xfrm>
        </p:spPr>
        <p:txBody>
          <a:bodyPr>
            <a:normAutofit/>
          </a:bodyPr>
          <a:lstStyle/>
          <a:p>
            <a:r>
              <a:rPr lang="fr-FR" dirty="0" smtClean="0"/>
              <a:t>Nos sujets abordés</a:t>
            </a:r>
          </a:p>
          <a:p>
            <a:r>
              <a:rPr lang="fr-FR" dirty="0" smtClean="0"/>
              <a:t>Nos conférences</a:t>
            </a:r>
            <a:endParaRPr lang="fr-FR" dirty="0"/>
          </a:p>
          <a:p>
            <a:r>
              <a:rPr lang="fr-FR" dirty="0" smtClean="0"/>
              <a:t>Nos visites effectuées durant l’année de 3</a:t>
            </a:r>
            <a:r>
              <a:rPr lang="fr-FR" baseline="30000" dirty="0" smtClean="0"/>
              <a:t>ème</a:t>
            </a:r>
            <a:endParaRPr lang="fr-FR" dirty="0" smtClean="0"/>
          </a:p>
          <a:p>
            <a:r>
              <a:rPr lang="fr-FR" dirty="0" smtClean="0"/>
              <a:t>Les actions du collège à l’échelle locale</a:t>
            </a:r>
          </a:p>
        </p:txBody>
      </p:sp>
    </p:spTree>
    <p:extLst>
      <p:ext uri="{BB962C8B-B14F-4D97-AF65-F5344CB8AC3E}">
        <p14:creationId xmlns:p14="http://schemas.microsoft.com/office/powerpoint/2010/main" val="3544085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:\Users\CHANUT\Desktop\E.P.I clima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" y="121239"/>
            <a:ext cx="11294110" cy="5534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9588"/>
          </a:xfrm>
        </p:spPr>
        <p:txBody>
          <a:bodyPr/>
          <a:lstStyle/>
          <a:p>
            <a:r>
              <a:rPr lang="fr-FR" dirty="0" smtClean="0"/>
              <a:t>Nos sujets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2123"/>
            <a:ext cx="3448594" cy="27658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7650" y="2600325"/>
            <a:ext cx="45719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584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/>
          <a:stretch/>
        </p:blipFill>
        <p:spPr>
          <a:xfrm rot="5400000">
            <a:off x="5663476" y="319313"/>
            <a:ext cx="6857998" cy="62193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2513">
            <a:off x="5764353" y="-719091"/>
            <a:ext cx="457200" cy="795528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3234145" y="0"/>
            <a:ext cx="5967548" cy="614589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90000"/>
                  </a:schemeClr>
                </a:solidFill>
                <a:latin typeface="AcmeFont" pitchFamily="2" charset="0"/>
              </a:rPr>
              <a:t>Nos conférences</a:t>
            </a:r>
            <a:endParaRPr lang="fr-FR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90000"/>
                </a:schemeClr>
              </a:solidFill>
              <a:latin typeface="AcmeFont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14797" y="503019"/>
            <a:ext cx="469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ahnschrift" panose="020B0502040204020203" pitchFamily="34" charset="0"/>
              </a:rPr>
              <a:t>Cycle de l’eau, acidification des océans et biodiversité marine.</a:t>
            </a:r>
            <a:endParaRPr lang="fr-FR" sz="2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309268" y="391448"/>
            <a:ext cx="395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latin typeface="Bahnschrift" panose="020B0502040204020203" pitchFamily="34" charset="0"/>
              </a:rPr>
              <a:t>Communauté de commune à l’échelle des Landes</a:t>
            </a:r>
            <a:endParaRPr lang="fr-FR" sz="24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" b="3048"/>
          <a:stretch/>
        </p:blipFill>
        <p:spPr>
          <a:xfrm>
            <a:off x="10145795" y="1889125"/>
            <a:ext cx="334894" cy="4794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96733" y="1133460"/>
            <a:ext cx="855178" cy="14689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26998" t="32119" r="71575" b="61215"/>
          <a:stretch/>
        </p:blipFill>
        <p:spPr>
          <a:xfrm>
            <a:off x="7658101" y="2202872"/>
            <a:ext cx="88899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8" y="0"/>
            <a:ext cx="12363471" cy="92726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3778"/>
          </a:xfrm>
        </p:spPr>
        <p:txBody>
          <a:bodyPr>
            <a:normAutofit fontScale="90000"/>
          </a:bodyPr>
          <a:lstStyle/>
          <a:p>
            <a:r>
              <a:rPr lang="fr-FR" dirty="0"/>
              <a:t>S</a:t>
            </a:r>
            <a:r>
              <a:rPr lang="fr-FR" dirty="0" smtClean="0"/>
              <a:t>ite de Golfech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68032" y="653778"/>
            <a:ext cx="547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Visite effectuée </a:t>
            </a:r>
            <a:r>
              <a:rPr lang="fr-FR" sz="2800" b="1" dirty="0"/>
              <a:t>v</a:t>
            </a:r>
            <a:r>
              <a:rPr lang="fr-FR" sz="2800" b="1" dirty="0" smtClean="0"/>
              <a:t>endredi 13 Mai </a:t>
            </a:r>
            <a:endParaRPr lang="fr-FR" sz="28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8" y="1176998"/>
            <a:ext cx="6789588" cy="50921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11" y="2812033"/>
            <a:ext cx="5736421" cy="43023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89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</p:spPr>
        <p:txBody>
          <a:bodyPr/>
          <a:lstStyle/>
          <a:p>
            <a:r>
              <a:rPr lang="fr-FR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À l’échelle locale :</a:t>
            </a:r>
            <a:endParaRPr lang="fr-FR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306286"/>
            <a:ext cx="21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Collège :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54603"/>
          <a:stretch/>
        </p:blipFill>
        <p:spPr>
          <a:xfrm>
            <a:off x="8063345" y="0"/>
            <a:ext cx="4128655" cy="685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0109">
            <a:off x="7893140" y="-713636"/>
            <a:ext cx="4469062" cy="440917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0352">
            <a:off x="9184321" y="3600795"/>
            <a:ext cx="2558447" cy="25584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800" y="-6691"/>
            <a:ext cx="2517866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8" y="12358"/>
            <a:ext cx="1220023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9196" y="600910"/>
            <a:ext cx="4281444" cy="770709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cmeFont" pitchFamily="2" charset="0"/>
              </a:rPr>
              <a:t>Fresque Climat</a:t>
            </a:r>
            <a:endParaRPr lang="fr-FR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cmeFont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56" y="2716592"/>
            <a:ext cx="4166124" cy="41661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2730880"/>
            <a:ext cx="4141407" cy="41414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31" y="2730880"/>
            <a:ext cx="4141407" cy="41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63437" t="12225" r="26252" b="69443"/>
          <a:stretch/>
        </p:blipFill>
        <p:spPr>
          <a:xfrm>
            <a:off x="8991600" y="838200"/>
            <a:ext cx="2819400" cy="15049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96745" y="838200"/>
            <a:ext cx="3595255" cy="1325563"/>
          </a:xfrm>
        </p:spPr>
        <p:txBody>
          <a:bodyPr/>
          <a:lstStyle/>
          <a:p>
            <a:r>
              <a:rPr lang="fr-FR" dirty="0" smtClean="0">
                <a:latin typeface="AcmeFont" pitchFamily="2" charset="0"/>
              </a:rPr>
              <a:t>A vos votes</a:t>
            </a:r>
            <a:endParaRPr lang="fr-FR" dirty="0">
              <a:latin typeface="Acme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49086" y="1410789"/>
            <a:ext cx="36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67670" y="779847"/>
            <a:ext cx="93399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FF0000"/>
                </a:solidFill>
                <a:latin typeface="BN Machine" panose="00000400000000000000" pitchFamily="2" charset="0"/>
              </a:rPr>
              <a:t>IL FAUT AGIR !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Même d’ici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638">
            <a:off x="1791057" y="1756954"/>
            <a:ext cx="3344091" cy="334409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03"/>
            <a:ext cx="12237498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221</Words>
  <Application>Microsoft Office PowerPoint</Application>
  <PresentationFormat>Grand écran</PresentationFormat>
  <Paragraphs>60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AcmeFont</vt:lpstr>
      <vt:lpstr>Arial</vt:lpstr>
      <vt:lpstr>Arial Black</vt:lpstr>
      <vt:lpstr>Bahnschrift</vt:lpstr>
      <vt:lpstr>BN Machine</vt:lpstr>
      <vt:lpstr>Calibri</vt:lpstr>
      <vt:lpstr>Calibri Light</vt:lpstr>
      <vt:lpstr>Comic Sans MS</vt:lpstr>
      <vt:lpstr>LetterOMatic!</vt:lpstr>
      <vt:lpstr>PenultimateLight</vt:lpstr>
      <vt:lpstr>Thème Office</vt:lpstr>
      <vt:lpstr>Présentation PowerPoint</vt:lpstr>
      <vt:lpstr>Sommaire</vt:lpstr>
      <vt:lpstr>Nos sujets</vt:lpstr>
      <vt:lpstr>Nos conférences</vt:lpstr>
      <vt:lpstr>Site de Golfech</vt:lpstr>
      <vt:lpstr>À l’échelle locale :</vt:lpstr>
      <vt:lpstr>Fresque Climat</vt:lpstr>
      <vt:lpstr>A vos votes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Prendre conscience du dérèglement climatique</dc:title>
  <dc:creator>cd40</dc:creator>
  <cp:lastModifiedBy>Laetitia Jaffard</cp:lastModifiedBy>
  <cp:revision>52</cp:revision>
  <dcterms:created xsi:type="dcterms:W3CDTF">2022-04-13T07:36:38Z</dcterms:created>
  <dcterms:modified xsi:type="dcterms:W3CDTF">2022-05-18T15:10:21Z</dcterms:modified>
</cp:coreProperties>
</file>